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58D47-EB2D-401D-8DE3-77734EEDD8BF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35CF5-E57B-44B9-B9E3-1B97470324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By: Chris Allen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981200"/>
            <a:ext cx="4953000" cy="16587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Launched in 1996</a:t>
            </a:r>
          </a:p>
          <a:p>
            <a:r>
              <a:rPr lang="en-US" dirty="0" smtClean="0"/>
              <a:t>Slogan is “has all the best search engines piled into one – GO FETCH”</a:t>
            </a:r>
          </a:p>
          <a:p>
            <a:r>
              <a:rPr lang="en-US" dirty="0" smtClean="0"/>
              <a:t>Incorporates all of the best results from the top search engines.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4370" t="18823" r="30252" b="59216"/>
          <a:stretch>
            <a:fillRect/>
          </a:stretch>
        </p:blipFill>
        <p:spPr bwMode="auto">
          <a:xfrm>
            <a:off x="457200" y="304800"/>
            <a:ext cx="815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oog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4254290"/>
            <a:ext cx="77724" cy="54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googl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4343400"/>
            <a:ext cx="2057400" cy="1452282"/>
          </a:xfrm>
          <a:prstGeom prst="rect">
            <a:avLst/>
          </a:prstGeom>
        </p:spPr>
      </p:pic>
      <p:pic>
        <p:nvPicPr>
          <p:cNvPr id="8" name="Picture 7" descr="yahoo-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200" y="4267200"/>
            <a:ext cx="2068286" cy="1447800"/>
          </a:xfrm>
          <a:prstGeom prst="rect">
            <a:avLst/>
          </a:prstGeom>
        </p:spPr>
      </p:pic>
      <p:pic>
        <p:nvPicPr>
          <p:cNvPr id="9" name="Picture 8" descr="bing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8800" y="4038600"/>
            <a:ext cx="2666639" cy="196050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ARFIE (the mascot)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Brings back the fastest results</a:t>
            </a:r>
          </a:p>
          <a:p>
            <a:r>
              <a:rPr lang="en-US" dirty="0" smtClean="0"/>
              <a:t>Works as your own personal retriever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30111" t="42291" r="52112" b="31556"/>
          <a:stretch>
            <a:fillRect/>
          </a:stretch>
        </p:blipFill>
        <p:spPr bwMode="auto">
          <a:xfrm>
            <a:off x="1219200" y="2819400"/>
            <a:ext cx="6096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Statistics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2119" t="33672" r="48947" b="5718"/>
          <a:stretch>
            <a:fillRect/>
          </a:stretch>
        </p:blipFill>
        <p:spPr bwMode="auto">
          <a:xfrm>
            <a:off x="1143000" y="838200"/>
            <a:ext cx="6705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 DOGPILE.COM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8425" t="50509" r="42634" b="25921"/>
          <a:stretch>
            <a:fillRect/>
          </a:stretch>
        </p:blipFill>
        <p:spPr bwMode="auto">
          <a:xfrm>
            <a:off x="990600" y="1524000"/>
            <a:ext cx="7086600" cy="47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54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ARFIE (the mascot)</vt:lpstr>
      <vt:lpstr>Statistics </vt:lpstr>
      <vt:lpstr>Visit DOGPILE.COM</vt:lpstr>
    </vt:vector>
  </TitlesOfParts>
  <Company>HBGUSA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HBGUSA</dc:creator>
  <cp:lastModifiedBy>HBGUSA</cp:lastModifiedBy>
  <cp:revision>5</cp:revision>
  <dcterms:created xsi:type="dcterms:W3CDTF">2011-06-21T17:18:59Z</dcterms:created>
  <dcterms:modified xsi:type="dcterms:W3CDTF">2011-06-21T17:59:09Z</dcterms:modified>
</cp:coreProperties>
</file>